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04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628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508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96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936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007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95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14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069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86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916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6369-2A68-4B9D-A0F8-F5075F00A947}" type="datetimeFigureOut">
              <a:rPr lang="da-DK" smtClean="0"/>
              <a:t>07-01-2013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A586-2035-47D4-8615-3FA23C2518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988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40352" y="274638"/>
            <a:ext cx="946448" cy="562074"/>
          </a:xfrm>
        </p:spPr>
        <p:txBody>
          <a:bodyPr>
            <a:normAutofit/>
          </a:bodyPr>
          <a:lstStyle/>
          <a:p>
            <a:r>
              <a:rPr lang="da-DK" sz="1800" dirty="0" smtClean="0"/>
              <a:t>1 af 3 </a:t>
            </a:r>
            <a:endParaRPr lang="da-DK" sz="1800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4648200" y="3573016"/>
            <a:ext cx="4495800" cy="306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/>
              <a:t>i Afrika hvor løven går </a:t>
            </a: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og </a:t>
            </a:r>
            <a:r>
              <a:rPr lang="da-DK" sz="1800" dirty="0"/>
              <a:t>brøler midt om natten,</a:t>
            </a:r>
          </a:p>
          <a:p>
            <a:pPr marL="0" indent="0">
              <a:buNone/>
            </a:pPr>
            <a:r>
              <a:rPr lang="da-DK" sz="1800" dirty="0"/>
              <a:t>der sad en dreng på fire år </a:t>
            </a: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og </a:t>
            </a:r>
            <a:r>
              <a:rPr lang="da-DK" sz="1800" dirty="0"/>
              <a:t>rakte tunge af den. 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åh ja åh ja ja åh ja åh ja åh </a:t>
            </a:r>
            <a:r>
              <a:rPr lang="da-DK" sz="1800" dirty="0" err="1"/>
              <a:t>jaja</a:t>
            </a:r>
            <a:r>
              <a:rPr lang="da-DK" sz="1800" dirty="0"/>
              <a:t> åh ja åh </a:t>
            </a:r>
            <a:r>
              <a:rPr lang="da-DK" sz="1800" dirty="0" err="1"/>
              <a:t>jaja</a:t>
            </a:r>
            <a:r>
              <a:rPr lang="da-DK" sz="1800" dirty="0"/>
              <a:t> åh ja åh </a:t>
            </a:r>
            <a:r>
              <a:rPr lang="da-DK" sz="1800" dirty="0" err="1"/>
              <a:t>jaja</a:t>
            </a:r>
            <a:r>
              <a:rPr lang="da-DK" sz="1800" dirty="0"/>
              <a:t>.</a:t>
            </a:r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8" name="Tekstboks 7"/>
          <p:cNvSpPr txBox="1"/>
          <p:nvPr/>
        </p:nvSpPr>
        <p:spPr>
          <a:xfrm>
            <a:off x="611560" y="548680"/>
            <a:ext cx="56166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smtClean="0"/>
              <a:t>I Afrika hvor løven går og brøler	  </a:t>
            </a:r>
          </a:p>
          <a:p>
            <a:r>
              <a:rPr lang="da-DK" sz="1600" smtClean="0"/>
              <a:t>Af ukendt, </a:t>
            </a:r>
            <a:r>
              <a:rPr lang="da-DK" sz="1600" i="1" dirty="0" smtClean="0"/>
              <a:t>Børnesang</a:t>
            </a:r>
            <a:endParaRPr lang="da-DK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12"/>
          <a:stretch/>
        </p:blipFill>
        <p:spPr bwMode="auto">
          <a:xfrm>
            <a:off x="395536" y="1556792"/>
            <a:ext cx="4138886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0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8"/>
          <a:stretch/>
        </p:blipFill>
        <p:spPr bwMode="auto">
          <a:xfrm>
            <a:off x="473441" y="1844824"/>
            <a:ext cx="4298975" cy="426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40352" y="274638"/>
            <a:ext cx="946448" cy="562074"/>
          </a:xfrm>
        </p:spPr>
        <p:txBody>
          <a:bodyPr>
            <a:normAutofit/>
          </a:bodyPr>
          <a:lstStyle/>
          <a:p>
            <a:r>
              <a:rPr lang="da-DK" sz="1800" smtClean="0"/>
              <a:t>2 af 3 </a:t>
            </a:r>
            <a:endParaRPr lang="da-DK" sz="1800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683568" y="2060848"/>
            <a:ext cx="3528392" cy="4063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4788024" y="2927924"/>
            <a:ext cx="3919736" cy="306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smtClean="0"/>
              <a:t>Og da den brølede igen </a:t>
            </a:r>
          </a:p>
          <a:p>
            <a:pPr marL="0" indent="0">
              <a:buNone/>
            </a:pPr>
            <a:r>
              <a:rPr lang="da-DK" sz="1800" smtClean="0"/>
              <a:t>til ingen verdens nytte, </a:t>
            </a:r>
          </a:p>
          <a:p>
            <a:pPr marL="0" indent="0">
              <a:buNone/>
            </a:pPr>
            <a:r>
              <a:rPr lang="da-DK" sz="1800" smtClean="0"/>
              <a:t>gik drengen ganske roligt hen </a:t>
            </a:r>
          </a:p>
          <a:p>
            <a:pPr marL="0" indent="0">
              <a:buNone/>
            </a:pPr>
            <a:r>
              <a:rPr lang="da-DK" sz="1800" smtClean="0"/>
              <a:t>og bad den holde bøtte.</a:t>
            </a:r>
          </a:p>
          <a:p>
            <a:pPr marL="0" indent="0">
              <a:buNone/>
            </a:pPr>
            <a:endParaRPr lang="da-DK" sz="1800" smtClean="0"/>
          </a:p>
          <a:p>
            <a:pPr marL="0" indent="0">
              <a:buNone/>
            </a:pPr>
            <a:endParaRPr lang="da-DK" sz="1800" smtClean="0"/>
          </a:p>
          <a:p>
            <a:pPr marL="0" indent="0">
              <a:buNone/>
            </a:pPr>
            <a:r>
              <a:rPr lang="da-DK" sz="1800" smtClean="0"/>
              <a:t>åh ja åh ja ja åh ja åh ja åh jaja åh ja åh jaja åh ja åh jaja.</a:t>
            </a:r>
          </a:p>
          <a:p>
            <a:pPr marL="0" indent="0">
              <a:buNone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716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740352" y="274638"/>
            <a:ext cx="946448" cy="562074"/>
          </a:xfrm>
        </p:spPr>
        <p:txBody>
          <a:bodyPr>
            <a:normAutofit/>
          </a:bodyPr>
          <a:lstStyle/>
          <a:p>
            <a:r>
              <a:rPr lang="da-DK" sz="1800" dirty="0"/>
              <a:t>3</a:t>
            </a:r>
            <a:r>
              <a:rPr lang="da-DK" sz="1800" dirty="0" smtClean="0"/>
              <a:t> af 3 </a:t>
            </a:r>
            <a:endParaRPr lang="da-DK" sz="1800" dirty="0"/>
          </a:p>
        </p:txBody>
      </p:sp>
      <p:sp>
        <p:nvSpPr>
          <p:cNvPr id="5" name="Pladsholder til indhold 4"/>
          <p:cNvSpPr>
            <a:spLocks noGrp="1"/>
          </p:cNvSpPr>
          <p:nvPr>
            <p:ph sz="half" idx="1"/>
          </p:nvPr>
        </p:nvSpPr>
        <p:spPr>
          <a:xfrm>
            <a:off x="467544" y="1598152"/>
            <a:ext cx="37444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>
          <a:xfrm>
            <a:off x="4716016" y="2927924"/>
            <a:ext cx="3991744" cy="306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/>
              <a:t>Men da den åd en paraply </a:t>
            </a: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som </a:t>
            </a:r>
            <a:r>
              <a:rPr lang="da-DK" sz="1800" dirty="0"/>
              <a:t>var hans gamle </a:t>
            </a:r>
            <a:r>
              <a:rPr lang="da-DK" sz="1800" dirty="0" smtClean="0"/>
              <a:t>tantes, </a:t>
            </a: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løb </a:t>
            </a:r>
            <a:r>
              <a:rPr lang="da-DK" sz="1800" dirty="0"/>
              <a:t>drengen hjem til </a:t>
            </a:r>
            <a:r>
              <a:rPr lang="da-DK" sz="1800" dirty="0" err="1"/>
              <a:t>kringleby</a:t>
            </a:r>
            <a:r>
              <a:rPr lang="da-DK" sz="1800" dirty="0"/>
              <a:t> </a:t>
            </a: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hvor </a:t>
            </a:r>
            <a:r>
              <a:rPr lang="da-DK" sz="1800" dirty="0"/>
              <a:t>ingen løver fandtes. 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åh ja åh ja ja åh ja åh ja åh </a:t>
            </a:r>
            <a:r>
              <a:rPr lang="da-DK" sz="1800" dirty="0" err="1"/>
              <a:t>jaja</a:t>
            </a:r>
            <a:r>
              <a:rPr lang="da-DK" sz="1800" dirty="0"/>
              <a:t> åh ja åh </a:t>
            </a:r>
            <a:r>
              <a:rPr lang="da-DK" sz="1800" dirty="0" err="1"/>
              <a:t>jaja</a:t>
            </a:r>
            <a:r>
              <a:rPr lang="da-DK" sz="1800" dirty="0"/>
              <a:t> åh ja åh </a:t>
            </a:r>
            <a:r>
              <a:rPr lang="da-DK" sz="1800" dirty="0" err="1"/>
              <a:t>jaja</a:t>
            </a:r>
            <a:r>
              <a:rPr lang="da-DK" sz="1800" dirty="0"/>
              <a:t>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3556"/>
            <a:ext cx="3638839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143</Words>
  <Application>Microsoft Office PowerPoint</Application>
  <PresentationFormat>Skærmshow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Kontortema</vt:lpstr>
      <vt:lpstr>1 af 3 </vt:lpstr>
      <vt:lpstr>2 af 3 </vt:lpstr>
      <vt:lpstr>3 af 3 </vt:lpstr>
    </vt:vector>
  </TitlesOfParts>
  <Company>Assens Skoler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af 3</dc:title>
  <dc:creator>Alex Døj</dc:creator>
  <cp:lastModifiedBy>Jette Lunde</cp:lastModifiedBy>
  <cp:revision>15</cp:revision>
  <dcterms:created xsi:type="dcterms:W3CDTF">2012-12-14T09:32:16Z</dcterms:created>
  <dcterms:modified xsi:type="dcterms:W3CDTF">2013-01-07T09:34:53Z</dcterms:modified>
</cp:coreProperties>
</file>